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7" r:id="rId12"/>
    <p:sldId id="265" r:id="rId13"/>
    <p:sldId id="272" r:id="rId14"/>
    <p:sldId id="269" r:id="rId15"/>
    <p:sldId id="270" r:id="rId16"/>
    <p:sldId id="271" r:id="rId17"/>
    <p:sldId id="273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>
        <p:scale>
          <a:sx n="66" d="100"/>
          <a:sy n="66" d="100"/>
        </p:scale>
        <p:origin x="1011" y="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7954430" y="-3665981"/>
            <a:ext cx="9832088" cy="943265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39912" y="6060439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72" t="29572" r="28824" b="19911"/>
          <a:stretch/>
        </p:blipFill>
        <p:spPr>
          <a:xfrm>
            <a:off x="64217" y="2561524"/>
            <a:ext cx="2336800" cy="23241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2708857" y="4017666"/>
            <a:ext cx="102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04" y="945904"/>
            <a:ext cx="4779497" cy="4945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192" t="19486" r="17808" b="3565"/>
          <a:stretch/>
        </p:blipFill>
        <p:spPr>
          <a:xfrm>
            <a:off x="3576416" y="1871671"/>
            <a:ext cx="4283146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3542" t="31605" r="65556" b="49135"/>
          <a:stretch/>
        </p:blipFill>
        <p:spPr>
          <a:xfrm>
            <a:off x="1417437" y="5473153"/>
            <a:ext cx="2319116" cy="23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787" t="33165" r="33036" b="39899"/>
          <a:stretch/>
        </p:blipFill>
        <p:spPr>
          <a:xfrm>
            <a:off x="2120487" y="1605292"/>
            <a:ext cx="2660015" cy="149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4637" t="39831" r="19544"/>
          <a:stretch/>
        </p:blipFill>
        <p:spPr>
          <a:xfrm>
            <a:off x="3517899" y="2209799"/>
            <a:ext cx="2463801" cy="22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9" y="10345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25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6" r="53587" b="21459"/>
          <a:stretch/>
        </p:blipFill>
        <p:spPr>
          <a:xfrm>
            <a:off x="-536623" y="0"/>
            <a:ext cx="6085330" cy="586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80" y="5132404"/>
            <a:ext cx="6593071" cy="5246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757" t="10250" r="25515"/>
          <a:stretch/>
        </p:blipFill>
        <p:spPr>
          <a:xfrm>
            <a:off x="4472430" y="8901007"/>
            <a:ext cx="7182197" cy="7117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946968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Density of subjects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-346212" y="8300843"/>
            <a:ext cx="4020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Indicate the richness of the discussions</a:t>
            </a:r>
          </a:p>
          <a:p>
            <a:r>
              <a:rPr lang="en-GB" dirty="0" smtClean="0"/>
              <a:t>Names of politicians</a:t>
            </a:r>
          </a:p>
          <a:p>
            <a:r>
              <a:rPr lang="en-GB" dirty="0" smtClean="0"/>
              <a:t>Issues</a:t>
            </a:r>
          </a:p>
          <a:p>
            <a:r>
              <a:rPr lang="en-GB" dirty="0" err="1" smtClean="0"/>
              <a:t>indywales</a:t>
            </a:r>
            <a:endParaRPr lang="en-GB" dirty="0"/>
          </a:p>
        </p:txBody>
      </p:sp>
      <p:sp>
        <p:nvSpPr>
          <p:cNvPr id="9" name="Donut 8"/>
          <p:cNvSpPr/>
          <p:nvPr/>
        </p:nvSpPr>
        <p:spPr>
          <a:xfrm>
            <a:off x="14603089" y="-1902848"/>
            <a:ext cx="5269763" cy="5414847"/>
          </a:xfrm>
          <a:prstGeom prst="donut">
            <a:avLst>
              <a:gd name="adj" fmla="val 5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l="17218" t="18907" r="16850" b="18901"/>
          <a:stretch/>
        </p:blipFill>
        <p:spPr bwMode="auto">
          <a:xfrm>
            <a:off x="5692833" y="896815"/>
            <a:ext cx="5961794" cy="4953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89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1" t="20757" r="2691" b="9175"/>
          <a:stretch/>
        </p:blipFill>
        <p:spPr>
          <a:xfrm>
            <a:off x="1449528" y="254000"/>
            <a:ext cx="8966201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256" y="254000"/>
            <a:ext cx="228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England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220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78" t="10762" r="9305" b="1210"/>
          <a:stretch/>
        </p:blipFill>
        <p:spPr>
          <a:xfrm>
            <a:off x="1092200" y="695500"/>
            <a:ext cx="10210800" cy="5832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Northern Ireland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78772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194" t="20312" r="23473" b="11278"/>
          <a:stretch/>
        </p:blipFill>
        <p:spPr>
          <a:xfrm>
            <a:off x="1066800" y="0"/>
            <a:ext cx="9753600" cy="673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Wales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5181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56" y="254000"/>
            <a:ext cx="191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Scotland</a:t>
            </a:r>
            <a:endParaRPr lang="en-GB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2052" r="12151" b="8438"/>
          <a:stretch/>
        </p:blipFill>
        <p:spPr>
          <a:xfrm>
            <a:off x="1973811" y="577165"/>
            <a:ext cx="9482771" cy="60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5819" r="22600" b="8437"/>
          <a:stretch/>
        </p:blipFill>
        <p:spPr>
          <a:xfrm>
            <a:off x="6108740" y="-99753"/>
            <a:ext cx="5092660" cy="3658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1" t="24517" r="2691" b="9175"/>
          <a:stretch/>
        </p:blipFill>
        <p:spPr>
          <a:xfrm>
            <a:off x="6108740" y="3638004"/>
            <a:ext cx="5092660" cy="339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194" t="20312" r="23473" b="11278"/>
          <a:stretch/>
        </p:blipFill>
        <p:spPr>
          <a:xfrm>
            <a:off x="356790" y="3355649"/>
            <a:ext cx="5335191" cy="368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778" t="10762" r="9305" b="1210"/>
          <a:stretch/>
        </p:blipFill>
        <p:spPr>
          <a:xfrm>
            <a:off x="0" y="0"/>
            <a:ext cx="5691982" cy="325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4948" y="3703322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31566"/>
            <a:ext cx="248121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74947" y="0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90" y="3589519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48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9668" t="12108" r="14424" b="1886"/>
          <a:stretch/>
        </p:blipFill>
        <p:spPr>
          <a:xfrm>
            <a:off x="5850734" y="3663215"/>
            <a:ext cx="5818909" cy="34473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8576" t="13629" r="12697" b="7293"/>
          <a:stretch/>
        </p:blipFill>
        <p:spPr>
          <a:xfrm>
            <a:off x="6207267" y="0"/>
            <a:ext cx="6166388" cy="36907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1212" t="10364" r="11606" b="4626"/>
          <a:stretch/>
        </p:blipFill>
        <p:spPr>
          <a:xfrm>
            <a:off x="191304" y="3572007"/>
            <a:ext cx="5519650" cy="3369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6394" t="10926" r="4152"/>
          <a:stretch/>
        </p:blipFill>
        <p:spPr>
          <a:xfrm>
            <a:off x="169853" y="130587"/>
            <a:ext cx="5685906" cy="3215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2462" y="3655204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31566"/>
            <a:ext cx="248121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62462" y="-31566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663215"/>
            <a:ext cx="9975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2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95" y="339957"/>
            <a:ext cx="1985913" cy="2716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65" y="1545331"/>
            <a:ext cx="3026670" cy="44531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00886" y="2990688"/>
            <a:ext cx="148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75873" y="2487829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04570" y="4564173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44727" y="4564173"/>
            <a:ext cx="103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6557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3815700" y="-179070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638" t="7429" r="29237" b="6445"/>
          <a:stretch/>
        </p:blipFill>
        <p:spPr>
          <a:xfrm>
            <a:off x="3101137" y="1005335"/>
            <a:ext cx="5349901" cy="5280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5" t="7401" r="15628" b="4105"/>
          <a:stretch/>
        </p:blipFill>
        <p:spPr>
          <a:xfrm>
            <a:off x="12192000" y="1249545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069119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3944308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08314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613010" y="6403361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 rot="2095329">
            <a:off x="6997962" y="1621450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53%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8910434">
            <a:off x="4148633" y="178097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47%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0756985">
            <a:off x="5376152" y="116119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47%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4686953">
            <a:off x="7893572" y="285761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47%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5" y="3012439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653803" y="-4583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603517" y="449240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7" y="113339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4067</TotalTime>
  <Words>151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75</cp:revision>
  <dcterms:created xsi:type="dcterms:W3CDTF">2020-01-13T00:25:00Z</dcterms:created>
  <dcterms:modified xsi:type="dcterms:W3CDTF">2020-01-25T12:17:25Z</dcterms:modified>
</cp:coreProperties>
</file>